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9" r:id="rId4"/>
    <p:sldId id="274" r:id="rId5"/>
    <p:sldId id="276" r:id="rId6"/>
    <p:sldId id="290" r:id="rId7"/>
    <p:sldId id="275" r:id="rId8"/>
    <p:sldId id="277" r:id="rId9"/>
    <p:sldId id="282" r:id="rId10"/>
    <p:sldId id="296" r:id="rId11"/>
    <p:sldId id="295" r:id="rId12"/>
    <p:sldId id="301" r:id="rId13"/>
    <p:sldId id="332" r:id="rId14"/>
    <p:sldId id="287" r:id="rId15"/>
    <p:sldId id="302" r:id="rId16"/>
    <p:sldId id="288" r:id="rId17"/>
    <p:sldId id="338" r:id="rId18"/>
    <p:sldId id="304" r:id="rId19"/>
    <p:sldId id="285" r:id="rId20"/>
    <p:sldId id="341" r:id="rId21"/>
    <p:sldId id="343" r:id="rId22"/>
    <p:sldId id="318" r:id="rId23"/>
    <p:sldId id="289" r:id="rId24"/>
    <p:sldId id="325" r:id="rId25"/>
    <p:sldId id="31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4478316D-A8E5-4C0E-BE3F-4B8AAF9FB04D}">
          <p14:sldIdLst>
            <p14:sldId id="256"/>
          </p14:sldIdLst>
        </p14:section>
        <p14:section name="Historia szkoły" id="{0538F8ED-55DB-4944-9ABE-EB008FA39F61}">
          <p14:sldIdLst>
            <p14:sldId id="257"/>
            <p14:sldId id="259"/>
            <p14:sldId id="262"/>
            <p14:sldId id="258"/>
            <p14:sldId id="270"/>
            <p14:sldId id="261"/>
            <p14:sldId id="260"/>
            <p14:sldId id="267"/>
            <p14:sldId id="268"/>
            <p14:sldId id="269"/>
            <p14:sldId id="271"/>
            <p14:sldId id="272"/>
          </p14:sldIdLst>
        </p14:section>
        <p14:section name="Dyrektorzy i ludzie związani ze szkołą" id="{D42A1A40-7F3E-47FD-A8D9-092F43A238CC}">
          <p14:sldIdLst>
            <p14:sldId id="273"/>
            <p14:sldId id="263"/>
            <p14:sldId id="264"/>
            <p14:sldId id="265"/>
            <p14:sldId id="266"/>
          </p14:sldIdLst>
        </p14:section>
        <p14:section name="Znani absolwenci" id="{FCFFAC67-3C87-4605-AA8B-61CD74DF3DA6}">
          <p14:sldIdLst/>
        </p14:section>
        <p14:section name="Szkoła dzisiaj" id="{67656531-06C6-45C1-8E13-34FDF8192DED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138" y="-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2128-B7EF-4ABA-9247-62DF8A029F8E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868E6-BE1A-4D89-9813-CE3B2831F46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Historia</a:t>
            </a:r>
            <a:r>
              <a:rPr lang="pl-PL" baseline="0" dirty="0" smtClean="0"/>
              <a:t> szkoły jest ściśle związana z Krakowską Fabryka Kabli</a:t>
            </a:r>
          </a:p>
          <a:p>
            <a:r>
              <a:rPr lang="pl-PL" baseline="0" dirty="0" smtClean="0"/>
              <a:t>Po zakończeniu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868E6-BE1A-4D89-9813-CE3B2831F46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966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2958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502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116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9607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781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38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3258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3321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385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B7F4-6DD9-48BE-9006-6D7C5208C8F4}" type="datetimeFigureOut">
              <a:rPr lang="pl-PL" smtClean="0"/>
              <a:pPr/>
              <a:t>2016-10-02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DD1C4-EBE8-45ED-8785-8F9695E967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1345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9410" y="2960471"/>
            <a:ext cx="9416716" cy="150029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n-lt"/>
              </a:rPr>
              <a:t>70 lat </a:t>
            </a:r>
            <a:r>
              <a:rPr lang="pl-PL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+mn-lt"/>
              </a:rPr>
            </a:br>
            <a:r>
              <a:rPr lang="pl-PL" b="1" dirty="0" smtClean="0">
                <a:solidFill>
                  <a:srgbClr val="0070C0"/>
                </a:solidFill>
                <a:latin typeface="+mn-lt"/>
              </a:rPr>
              <a:t>Zespołu Szkół Elektrycznych nr 1</a:t>
            </a:r>
            <a:br>
              <a:rPr lang="pl-PL" b="1" dirty="0" smtClean="0">
                <a:solidFill>
                  <a:srgbClr val="0070C0"/>
                </a:solidFill>
                <a:latin typeface="+mn-lt"/>
              </a:rPr>
            </a:br>
            <a:r>
              <a:rPr lang="pl-PL" b="1" dirty="0" smtClean="0">
                <a:solidFill>
                  <a:srgbClr val="0070C0"/>
                </a:solidFill>
                <a:latin typeface="+mn-lt"/>
              </a:rPr>
              <a:t>w Krakowie</a:t>
            </a:r>
            <a:endParaRPr lang="pl-PL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6127" y="401052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76517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222" y="5827461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Uczniowie pracujący przy budowie nowego budynku szkoły</a:t>
            </a:r>
            <a:endParaRPr lang="pl-PL" sz="3200" dirty="0"/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6160" y="1344578"/>
            <a:ext cx="6429061" cy="4246599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86189" y="1208221"/>
            <a:ext cx="3769027" cy="5497379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222" y="5827461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Uroczyste otwarcie nowego budynku szkoły </a:t>
            </a:r>
            <a:br>
              <a:rPr lang="pl-PL" sz="3200" dirty="0" smtClean="0"/>
            </a:br>
            <a:r>
              <a:rPr lang="pl-PL" sz="3200" dirty="0" smtClean="0"/>
              <a:t>i nadanie im. Powstańców Śląskich w 1965 r.</a:t>
            </a:r>
            <a:endParaRPr lang="pl-PL" sz="3200" dirty="0"/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61065" y="1436709"/>
            <a:ext cx="6429061" cy="4030253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00387" y="4843463"/>
            <a:ext cx="618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1969</a:t>
            </a:r>
          </a:p>
          <a:p>
            <a:r>
              <a:rPr lang="pl-PL" sz="3200" dirty="0" smtClean="0"/>
              <a:t>W szkole powstaje szczep harcerski „Albatros”</a:t>
            </a:r>
            <a:endParaRPr lang="pl-PL" sz="3200" dirty="0"/>
          </a:p>
        </p:txBody>
      </p:sp>
      <p:sp>
        <p:nvSpPr>
          <p:cNvPr id="1026" name="AutoShape 2" descr="Znalezione obrazy dla zapytania szczep albatrosy krak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szczep albatrosy krak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Albat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6" y="575453"/>
            <a:ext cx="5329236" cy="39917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4219" y="5884109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mgr Józef Nowak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Dyrektor Szkoły w latach 1953- 1975 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27131" y="1671637"/>
            <a:ext cx="2523295" cy="3965179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222" y="5827461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Przekazanie sztandaru w ręce Dyrektora Bolesława </a:t>
            </a:r>
            <a:r>
              <a:rPr lang="pl-PL" sz="3200" dirty="0" err="1" smtClean="0"/>
              <a:t>Makuty</a:t>
            </a:r>
            <a:r>
              <a:rPr lang="pl-PL" sz="3200" dirty="0" smtClean="0"/>
              <a:t> 5maja 1979 r.</a:t>
            </a:r>
            <a:endParaRPr lang="pl-PL" sz="3200" dirty="0"/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71474" y="1243263"/>
            <a:ext cx="2812615" cy="4361763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968" y="6055559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mgr Bolesław </a:t>
            </a:r>
            <a:r>
              <a:rPr lang="pl-PL" sz="3200" dirty="0" err="1" smtClean="0">
                <a:latin typeface="+mn-lt"/>
              </a:rPr>
              <a:t>Makuta</a:t>
            </a:r>
            <a:r>
              <a:rPr lang="pl-PL" sz="3200" dirty="0" smtClean="0">
                <a:latin typeface="+mn-lt"/>
              </a:rPr>
              <a:t>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Dyrektor Szkoły w latach 1975 – 1980 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9494" y="2307760"/>
            <a:ext cx="2869095" cy="3450463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371599" y="1314451"/>
            <a:ext cx="1031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 1980 roku kończy się 5-letnia kadencja dyrektora </a:t>
            </a:r>
            <a:r>
              <a:rPr lang="pl-PL" sz="2800" dirty="0" err="1" smtClean="0"/>
              <a:t>Makuty</a:t>
            </a:r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Znalezione obrazy dla zapytania internat zse nr 1 ul. kamie&amp;nacute;skiego 49"/>
          <p:cNvSpPr>
            <a:spLocks noChangeAspect="1" noChangeArrowheads="1"/>
          </p:cNvSpPr>
          <p:nvPr/>
        </p:nvSpPr>
        <p:spPr bwMode="auto">
          <a:xfrm>
            <a:off x="155575" y="-846138"/>
            <a:ext cx="25908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 descr="Z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428626"/>
            <a:ext cx="7751505" cy="530066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00188" y="57578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			</a:t>
            </a:r>
            <a:r>
              <a:rPr lang="pl-PL" sz="3600" dirty="0" smtClean="0"/>
              <a:t>Internat ZSE</a:t>
            </a:r>
            <a:endParaRPr lang="pl-PL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39209" y="1179093"/>
            <a:ext cx="3024243" cy="4309472"/>
          </a:xfrm>
        </p:spPr>
      </p:pic>
      <p:pic>
        <p:nvPicPr>
          <p:cNvPr id="5" name="Obraz 4" descr="prac_elek_sta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4338" y="1794411"/>
            <a:ext cx="5436932" cy="317864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00201" y="5872162"/>
            <a:ext cx="980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 1984 roku kończy się rozbudowa warsztatów szkolnych</a:t>
            </a:r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7106" y="59698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mgr Antoni Juszczyk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Dyrektor Szkoły w latach 1990 – 2015 </a:t>
            </a:r>
            <a:endParaRPr lang="pl-PL" sz="3200" dirty="0">
              <a:latin typeface="+mn-lt"/>
            </a:endParaRPr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50133" y="1804738"/>
            <a:ext cx="3104959" cy="393031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rgbClr val="0070C0"/>
                </a:solidFill>
                <a:latin typeface="+mn-lt"/>
              </a:rPr>
              <a:t>HISTORIA SZKOŁY</a:t>
            </a:r>
            <a:endParaRPr lang="pl-PL" sz="8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809" y="0"/>
            <a:ext cx="2642737" cy="24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ois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8" y="143092"/>
            <a:ext cx="9186862" cy="5289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862" y="328613"/>
            <a:ext cx="8643938" cy="50017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222" y="5827461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Zajęcia w pracowniach Odnawialnych Źródeł Energii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46406" y="1698522"/>
            <a:ext cx="4635068" cy="3090045"/>
          </a:xfrm>
        </p:spPr>
      </p:pic>
      <p:pic>
        <p:nvPicPr>
          <p:cNvPr id="5" name="Obraz 4" descr="prac_elek_star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9339" y="1716505"/>
            <a:ext cx="4692317" cy="3128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mgr Andrzej Matyja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Dyrektor Szkoły od 2015 </a:t>
            </a:r>
            <a:endParaRPr lang="pl-PL" sz="3200" dirty="0">
              <a:latin typeface="+mn-lt"/>
            </a:endParaRPr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444694" y="1540042"/>
            <a:ext cx="4857095" cy="347839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106" y="1395663"/>
            <a:ext cx="10547684" cy="501315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809" y="0"/>
            <a:ext cx="2642737" cy="241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350169" y="2967335"/>
            <a:ext cx="80531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1" dirty="0" smtClean="0"/>
              <a:t>„Przeszłość zachowana w pamięci staje się częścią teraźniejszości.” </a:t>
            </a:r>
          </a:p>
          <a:p>
            <a:endParaRPr lang="pl-PL" sz="3600" b="1" i="1" dirty="0" smtClean="0"/>
          </a:p>
          <a:p>
            <a:pPr algn="r"/>
            <a:r>
              <a:rPr lang="pl-PL" sz="2800" b="1" i="1" dirty="0" smtClean="0"/>
              <a:t>Tadeusz Kotarbiński </a:t>
            </a:r>
            <a:endParaRPr lang="pl-PL" sz="28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Krakowska Fabryka Kabli w połowie lat 40-tych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18150" y="1403684"/>
            <a:ext cx="7369909" cy="3965179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Pierwsza siedziba szkoły na terenie KFK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0782" y="1395663"/>
            <a:ext cx="6381892" cy="4186990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771313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Uczniowie szkoły pracujący przy odbudowie KFK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0676" y="1388176"/>
            <a:ext cx="6320859" cy="4098224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Nauczyciele i instruktorzy praktycznej nauki zawodu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 lat 1945-1948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39748" y="1339517"/>
            <a:ext cx="10633954" cy="4074814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Pierwszy sztandar szkoły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81971" y="1395663"/>
            <a:ext cx="5938672" cy="4186990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4243" y="5626934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n-lt"/>
              </a:rPr>
              <a:t>Budynek szkoły przy ul. Świątnickiej </a:t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a później siedziba internatu</a:t>
            </a:r>
            <a:endParaRPr lang="pl-PL" sz="3200" dirty="0">
              <a:latin typeface="+mn-lt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67855" y="1435768"/>
            <a:ext cx="6774603" cy="3972739"/>
          </a:xfrm>
        </p:spPr>
      </p:pic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579" y="0"/>
            <a:ext cx="15255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6222" y="5827461"/>
            <a:ext cx="10515600" cy="517191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Zdjęcie budynku biurowego KFK </a:t>
            </a:r>
            <a:br>
              <a:rPr lang="pl-PL" sz="3200" dirty="0" smtClean="0"/>
            </a:br>
            <a:r>
              <a:rPr lang="pl-PL" sz="3200" dirty="0" smtClean="0"/>
              <a:t>gdzie mieściła się szkoła w latach 1951 -1965</a:t>
            </a:r>
            <a:endParaRPr lang="pl-PL" sz="3200" dirty="0"/>
          </a:p>
        </p:txBody>
      </p:sp>
      <p:pic>
        <p:nvPicPr>
          <p:cNvPr id="6" name="Picture 2" descr="C:\Users\user\Desktop\prezentacja zse\logotypy\logotypy\LOGOTYP_BIGG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809" y="112295"/>
            <a:ext cx="1300819" cy="11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802" y="1344578"/>
            <a:ext cx="6505777" cy="4246599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4696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Slow "/>
  <p:tag name="POWER3D SOUND" val="Turning Page of Boo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Slow "/>
  <p:tag name="POWER3D SOUND" val="Turning Page of Boo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uncingSlide.p3d 0"/>
  <p:tag name="POWER3D OPTIONS" val="Slow "/>
  <p:tag name="POWER3D SOUND" val="Bouncing Slide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207</Words>
  <Application>Microsoft Office PowerPoint</Application>
  <PresentationFormat>Niestandardowy</PresentationFormat>
  <Paragraphs>48</Paragraphs>
  <Slides>25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70 lat  Zespołu Szkół Elektrycznych nr 1 w Krakowie</vt:lpstr>
      <vt:lpstr>HISTORIA SZKOŁY</vt:lpstr>
      <vt:lpstr>Krakowska Fabryka Kabli w połowie lat 40-tych</vt:lpstr>
      <vt:lpstr>Pierwsza siedziba szkoły na terenie KFK</vt:lpstr>
      <vt:lpstr>Uczniowie szkoły pracujący przy odbudowie KFK</vt:lpstr>
      <vt:lpstr>Nauczyciele i instruktorzy praktycznej nauki zawodu  z lat 1945-1948</vt:lpstr>
      <vt:lpstr>Pierwszy sztandar szkoły</vt:lpstr>
      <vt:lpstr>Budynek szkoły przy ul. Świątnickiej  a później siedziba internatu</vt:lpstr>
      <vt:lpstr>Zdjęcie budynku biurowego KFK  gdzie mieściła się szkoła w latach 1951 -1965</vt:lpstr>
      <vt:lpstr>Uczniowie pracujący przy budowie nowego budynku szkoły</vt:lpstr>
      <vt:lpstr>Slajd 11</vt:lpstr>
      <vt:lpstr>Uroczyste otwarcie nowego budynku szkoły  i nadanie im. Powstańców Śląskich w 1965 r.</vt:lpstr>
      <vt:lpstr>Slajd 13</vt:lpstr>
      <vt:lpstr>mgr Józef Nowak  Dyrektor Szkoły w latach 1953- 1975 </vt:lpstr>
      <vt:lpstr>Przekazanie sztandaru w ręce Dyrektora Bolesława Makuty 5maja 1979 r.</vt:lpstr>
      <vt:lpstr>mgr Bolesław Makuta  Dyrektor Szkoły w latach 1975 – 1980 </vt:lpstr>
      <vt:lpstr>Slajd 17</vt:lpstr>
      <vt:lpstr>Slajd 18</vt:lpstr>
      <vt:lpstr>mgr Antoni Juszczyk  Dyrektor Szkoły w latach 1990 – 2015 </vt:lpstr>
      <vt:lpstr>Slajd 20</vt:lpstr>
      <vt:lpstr>Slajd 21</vt:lpstr>
      <vt:lpstr>Zajęcia w pracowniach Odnawialnych Źródeł Energii </vt:lpstr>
      <vt:lpstr>mgr Andrzej Matyja  Dyrektor Szkoły od 2015 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lat Zespołu Szkół Elektrycznych nr 1 w Krakowie</dc:title>
  <dc:creator>krzys</dc:creator>
  <cp:lastModifiedBy>ins</cp:lastModifiedBy>
  <cp:revision>97</cp:revision>
  <dcterms:created xsi:type="dcterms:W3CDTF">2016-07-17T05:45:04Z</dcterms:created>
  <dcterms:modified xsi:type="dcterms:W3CDTF">2016-10-02T14:15:32Z</dcterms:modified>
</cp:coreProperties>
</file>